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EC736-6EB6-68EF-F476-144B63B1F7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96EFC4-C2D9-6094-93B6-C32C16A461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ABA52-81E5-CC34-A243-3DE042644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085E3-AED7-67C7-6179-BC1E9F68E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51F6E-40CD-40EC-8D0F-3261CBE2D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99C4-515D-DEEC-445E-96B9BFB83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1E08B8-3F0E-522D-ABB4-48B6B2B16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B6300-30A7-E0DF-717E-6907D642A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F96E6-9E8F-AF3A-5132-467258BB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C29D9-8004-7CBB-D705-37C195435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29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AE4FCE-3D74-F85F-24B7-F491672980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A1FDEA-00D8-A3C5-AC9F-266C50AEE8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F42C9-B632-FB4E-B2B1-CEB3A794A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56F53-414F-8404-259D-5EE5BD39F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6469B-84CE-8BFC-5ABE-F5C7227FC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23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B21B8-BBCC-1A2C-368E-A7BFDD8F5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6C1FE-2996-EDC5-43D5-74AA35C5D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CD1BB-8FF8-35F8-1A66-2CE12B026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9FDD4-FBBF-E1DF-9575-363F2D699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731F6-42D0-0C44-699B-938678DD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5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D1E94-2129-D196-F9F6-A188551F3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13034-EA7A-84A4-C288-5E30F60C1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609F0-8209-5E8D-DFC6-8477E9C58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F304D-05A2-F79A-F152-63821C2A8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668CC-1EAC-1BA2-4341-95BD3D83C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977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51625-C3F2-F0F3-EEEB-CE0007262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BA6D9-E6D0-44FE-0356-A52447B6AA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D800C6-6687-4CAF-5F12-42DD53A339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292121-FC1D-81E9-3CC6-8BB1EF31E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0B125F-DAF5-831D-7A79-CD85FE2BB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48812-010D-5397-BD49-0C6212EDE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9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6C1E0-ECB7-687D-20D5-8BFBE7785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A984FC-C09C-0E41-6926-A1C6C1F64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EBDEF3-D5FA-95DF-3274-27FF8B94D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66835B-8B35-2768-98C4-D20B9AC0E3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F397C6-3AAF-08B6-6E3A-B3BE1A81A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FBAA66-4A40-C282-C369-7E5C609F6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41E9D1-8AA5-C127-AEC1-554C708A4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F5743C-C41E-BE83-85B7-DC11FACD8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8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45A23-7D5E-0911-9B2B-19DAC0227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F26468-4E92-51A8-1274-7AC71FE8D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EA3CE-099D-0F32-BC51-431D5DA9E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202AE-DB12-281F-F56B-3D218BD40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49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DD6313-7927-D405-FB1D-2A1EA6827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293376-3CF0-2743-E493-8C21BF936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F9246-BB7E-D66F-7501-95498B900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50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53E90-9B00-FB0D-731D-2E4B0F7AF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CC9DD-AB1E-F174-E302-175F7C68A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751CB-EDEE-62E1-F7C5-40BDFF26B7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6E1DF-F0AE-419F-AF5B-6E9B5267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02A192-4D33-37B8-273A-F8DFD18F2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ACD69-0EC0-6098-94D6-4B9D1BC8A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82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C497-F52F-34FF-BEA6-EA3209A2A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15E5C0-A210-31A8-7B51-3DEB6004DD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1C99A6-286B-E513-0FC9-3F9C3165C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2DCD3B-582C-D980-34E4-B7A1EE87E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D1EED1-3E9D-068B-DD87-0CCECC924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41527-E64E-A331-FC51-A2D898E7D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03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A0F0C4-2F4C-2C4D-C426-1508A25D0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7274D-812D-7757-257E-F266AC3F0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C42E9-D90A-8299-93C3-E80432C9A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6F1DA-041E-45E6-910E-2854575ADC81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32632-504A-23C2-4A75-62D289CE8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CE8A1-BEF6-080F-84EF-BB3F69DE16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FAA19-9084-46A0-9AF3-58FB1AA405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45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EDBD0-D4A9-3C38-79C4-4484BDCB3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6945" y="1041400"/>
            <a:ext cx="9578109" cy="2387600"/>
          </a:xfrm>
        </p:spPr>
        <p:txBody>
          <a:bodyPr/>
          <a:lstStyle/>
          <a:p>
            <a:r>
              <a:rPr lang="en-US" dirty="0"/>
              <a:t>Deeplab V3+ Perception Node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E378D2-EAD0-78E8-9B17-6056DC3AA4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 Gardner</a:t>
            </a:r>
          </a:p>
          <a:p>
            <a:r>
              <a:rPr lang="en-US" dirty="0"/>
              <a:t>UAB – AVMI</a:t>
            </a:r>
          </a:p>
          <a:p>
            <a:r>
              <a:rPr lang="en-US" dirty="0"/>
              <a:t>May 2022</a:t>
            </a:r>
          </a:p>
        </p:txBody>
      </p:sp>
    </p:spTree>
    <p:extLst>
      <p:ext uri="{BB962C8B-B14F-4D97-AF65-F5344CB8AC3E}">
        <p14:creationId xmlns:p14="http://schemas.microsoft.com/office/powerpoint/2010/main" val="4151556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AAD60-FEE5-448E-582C-532AFC921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484"/>
            <a:ext cx="10515600" cy="899653"/>
          </a:xfrm>
        </p:spPr>
        <p:txBody>
          <a:bodyPr/>
          <a:lstStyle/>
          <a:p>
            <a:r>
              <a:rPr lang="en-US" b="1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80B39-A73B-0FE0-BC21-D02F7875A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5491"/>
            <a:ext cx="10515600" cy="526738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4"/>
                </a:solidFill>
              </a:rPr>
              <a:t>Deeplab V3+ training </a:t>
            </a:r>
          </a:p>
          <a:p>
            <a:pPr lvl="1"/>
            <a:r>
              <a:rPr lang="en-US" i="1" dirty="0">
                <a:solidFill>
                  <a:schemeClr val="bg2">
                    <a:lumMod val="90000"/>
                  </a:schemeClr>
                </a:solidFill>
              </a:rPr>
              <a:t>Performance evaluations:</a:t>
            </a:r>
          </a:p>
          <a:p>
            <a:pPr lvl="2"/>
            <a:r>
              <a:rPr lang="en-US" dirty="0">
                <a:solidFill>
                  <a:schemeClr val="accent6"/>
                </a:solidFill>
              </a:rPr>
              <a:t>RUGD camera images</a:t>
            </a:r>
          </a:p>
          <a:p>
            <a:pPr lvl="2"/>
            <a:r>
              <a:rPr lang="en-US" dirty="0">
                <a:solidFill>
                  <a:schemeClr val="accent4"/>
                </a:solidFill>
              </a:rPr>
              <a:t>Pre-trained network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4"/>
                </a:solidFill>
              </a:rPr>
              <a:t>Stand-alone Deeplab V3+ Perception Node</a:t>
            </a:r>
          </a:p>
          <a:p>
            <a:pPr lvl="1"/>
            <a:r>
              <a:rPr lang="en-US" i="1" dirty="0">
                <a:solidFill>
                  <a:schemeClr val="bg2">
                    <a:lumMod val="90000"/>
                  </a:schemeClr>
                </a:solidFill>
              </a:rPr>
              <a:t>Performance evaluations:</a:t>
            </a:r>
          </a:p>
          <a:p>
            <a:pPr lvl="2"/>
            <a:r>
              <a:rPr lang="en-US" dirty="0">
                <a:solidFill>
                  <a:schemeClr val="accent4"/>
                </a:solidFill>
              </a:rPr>
              <a:t>RELLIS camera image processing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2"/>
                </a:solidFill>
              </a:rPr>
              <a:t>Camera &gt; Lidar &gt; Cost Map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RELLIS camera to lidar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Lidar to cost map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Validation Demonstration</a:t>
            </a: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RUGD camera input &gt; semantic segmentation &gt; cost map</a:t>
            </a:r>
          </a:p>
          <a:p>
            <a:pPr lvl="1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Using RELLIS to train Deeplab V3+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388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71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Deeplab V3+ Perception Node</vt:lpstr>
      <vt:lpstr>Contents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Deeplab V3+ Perception Node</dc:title>
  <dc:creator>Gardner, Steven Daniel</dc:creator>
  <cp:lastModifiedBy>Gardner, Steven Daniel</cp:lastModifiedBy>
  <cp:revision>6</cp:revision>
  <dcterms:created xsi:type="dcterms:W3CDTF">2022-05-18T19:49:50Z</dcterms:created>
  <dcterms:modified xsi:type="dcterms:W3CDTF">2022-05-18T21:21:20Z</dcterms:modified>
</cp:coreProperties>
</file>